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52" y="2209799"/>
            <a:ext cx="7799387" cy="466165"/>
          </a:xfrm>
        </p:spPr>
        <p:txBody>
          <a:bodyPr/>
          <a:lstStyle/>
          <a:p>
            <a:r>
              <a:rPr lang="en-US" dirty="0" smtClean="0"/>
              <a:t> by</a:t>
            </a:r>
            <a:r>
              <a:rPr lang="en-US" dirty="0" smtClean="0"/>
              <a:t> Angie </a:t>
            </a:r>
            <a:r>
              <a:rPr lang="en-US" dirty="0" err="1" smtClean="0"/>
              <a:t>Yousry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175</TotalTime>
  <Words>69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 </vt:lpstr>
      <vt:lpstr>La farmacia </vt:lpstr>
      <vt:lpstr>El supermercado </vt:lpstr>
      <vt:lpstr>El hotel </vt:lpstr>
      <vt:lpstr>El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El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11</cp:revision>
  <dcterms:created xsi:type="dcterms:W3CDTF">2013-11-18T19:03:33Z</dcterms:created>
  <dcterms:modified xsi:type="dcterms:W3CDTF">2013-11-18T19:04:18Z</dcterms:modified>
</cp:coreProperties>
</file>